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3"/>
  </p:notesMasterIdLst>
  <p:sldIdLst>
    <p:sldId id="256" r:id="rId2"/>
    <p:sldId id="258" r:id="rId3"/>
    <p:sldId id="285" r:id="rId4"/>
    <p:sldId id="288" r:id="rId5"/>
    <p:sldId id="287" r:id="rId6"/>
    <p:sldId id="291" r:id="rId7"/>
    <p:sldId id="292" r:id="rId8"/>
    <p:sldId id="286" r:id="rId9"/>
    <p:sldId id="277" r:id="rId10"/>
    <p:sldId id="293" r:id="rId11"/>
    <p:sldId id="289" r:id="rId12"/>
    <p:sldId id="294" r:id="rId13"/>
    <p:sldId id="267" r:id="rId14"/>
    <p:sldId id="295" r:id="rId15"/>
    <p:sldId id="296" r:id="rId16"/>
    <p:sldId id="298" r:id="rId17"/>
    <p:sldId id="299" r:id="rId18"/>
    <p:sldId id="300" r:id="rId19"/>
    <p:sldId id="301" r:id="rId20"/>
    <p:sldId id="302" r:id="rId21"/>
    <p:sldId id="278" r:id="rId22"/>
  </p:sldIdLst>
  <p:sldSz cx="9144000" cy="5143500" type="screen16x9"/>
  <p:notesSz cx="6858000" cy="9144000"/>
  <p:embeddedFontLst>
    <p:embeddedFont>
      <p:font typeface="Titillium Web" panose="020B0604020202020204" charset="0"/>
      <p:regular r:id="rId24"/>
      <p:bold r:id="rId25"/>
      <p:italic r:id="rId26"/>
      <p:boldItalic r:id="rId27"/>
    </p:embeddedFont>
    <p:embeddedFont>
      <p:font typeface="Titillium Web ExtraLigh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198069-E2E6-4704-8FBD-F110967EDED6}">
  <a:tblStyle styleId="{A6198069-E2E6-4704-8FBD-F110967EDE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225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923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458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52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64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633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851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15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288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265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3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614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007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2758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067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>
            <a:spLocks noGrp="1"/>
          </p:cNvSpPr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4" name="Google Shape;334;p6"/>
          <p:cNvSpPr txBox="1">
            <a:spLocks noGrp="1"/>
          </p:cNvSpPr>
          <p:nvPr>
            <p:ph type="body" idx="1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 </a:t>
            </a:r>
            <a:br>
              <a:rPr lang="en" dirty="0"/>
            </a:br>
            <a:r>
              <a:rPr lang="en" dirty="0"/>
              <a:t>RESUME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6"/>
          <p:cNvSpPr/>
          <p:nvPr/>
        </p:nvSpPr>
        <p:spPr>
          <a:xfrm>
            <a:off x="3873715" y="1016252"/>
            <a:ext cx="4450800" cy="2842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9" y="631824"/>
            <a:ext cx="3009924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6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Dashboard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isian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segala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ditampilkan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diwebsite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dimana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hubungkan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satu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sama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lain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sesuai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kebutuhan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setiap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modul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sehingga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akan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menampilkan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yang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jelas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terperinci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dipahami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Ketika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membuka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6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ID" sz="16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19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7" name="Google Shape;1006;p36">
            <a:extLst>
              <a:ext uri="{FF2B5EF4-FFF2-40B4-BE49-F238E27FC236}">
                <a16:creationId xmlns:a16="http://schemas.microsoft.com/office/drawing/2014/main" id="{660518F1-C00C-4E12-9A90-BFB13EF499DB}"/>
              </a:ext>
            </a:extLst>
          </p:cNvPr>
          <p:cNvSpPr txBox="1">
            <a:spLocks/>
          </p:cNvSpPr>
          <p:nvPr/>
        </p:nvSpPr>
        <p:spPr>
          <a:xfrm>
            <a:off x="568960" y="1239520"/>
            <a:ext cx="8006081" cy="364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Website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ini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dibangun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untuk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mengumpulkan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Seluruh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Data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Partai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dimana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selanjutnya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akan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diolah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dianalisis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dalam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sebuah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sistem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pemprograman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untuk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mengarahkan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pengambilan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keputusan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strategi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partai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yang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baik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,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terintegrasi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,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inovasi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dan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lebih</a:t>
            </a:r>
            <a:r>
              <a:rPr lang="en-US" sz="1600" spc="60" dirty="0"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spc="60" dirty="0" err="1">
                <a:latin typeface="Titillium Web" panose="020B0604020202020204" charset="0"/>
                <a:cs typeface="Arial" panose="020B0604020202020204" pitchFamily="34" charset="0"/>
              </a:rPr>
              <a:t>terperinci</a:t>
            </a:r>
            <a:endParaRPr lang="en-US" sz="1600" spc="60" dirty="0">
              <a:latin typeface="Titillium Web" panose="020B060402020202020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b="1" spc="60" dirty="0">
                <a:latin typeface="Titillium Web" panose="020B0604020202020204" charset="0"/>
                <a:cs typeface="Arial" panose="020B0604020202020204" pitchFamily="34" charset="0"/>
              </a:rPr>
              <a:t>Website </a:t>
            </a:r>
            <a:r>
              <a:rPr lang="en-US" sz="1600" b="1" spc="60" dirty="0" err="1">
                <a:latin typeface="Titillium Web" panose="020B0604020202020204" charset="0"/>
                <a:cs typeface="Arial" panose="020B0604020202020204" pitchFamily="34" charset="0"/>
              </a:rPr>
              <a:t>ini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terdiri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dari</a:t>
            </a:r>
            <a:r>
              <a:rPr lang="en-US" sz="1600" b="1" i="0" spc="60" dirty="0">
                <a:effectLst/>
                <a:latin typeface="Titillium Web" panose="020B0604020202020204" charset="0"/>
                <a:cs typeface="Arial" panose="020B0604020202020204" pitchFamily="34" charset="0"/>
              </a:rPr>
              <a:t> 11 </a:t>
            </a:r>
            <a:r>
              <a:rPr lang="en-US" sz="1600" b="1" i="0" spc="60" dirty="0" err="1">
                <a:effectLst/>
                <a:latin typeface="Titillium Web" panose="020B0604020202020204" charset="0"/>
                <a:cs typeface="Arial" panose="020B0604020202020204" pitchFamily="34" charset="0"/>
              </a:rPr>
              <a:t>modul</a:t>
            </a:r>
            <a:r>
              <a:rPr lang="en-US" sz="1600" b="1" spc="60" dirty="0">
                <a:latin typeface="Titillium Web" panose="020B0604020202020204" charset="0"/>
                <a:cs typeface="Arial" panose="020B0604020202020204" pitchFamily="34" charset="0"/>
              </a:rPr>
              <a:t>: </a:t>
            </a: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Beranda</a:t>
            </a:r>
            <a:r>
              <a:rPr lang="en-US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Peraturan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Tata Kelola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Kantor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Pengurus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Rekapitulasi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Tiga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Pilar,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Rapat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Struktural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Rapat-Rapat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Ketua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ID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ID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Demografi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Peta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Politik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Eksekutif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Badan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Partai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Legislatif</a:t>
            </a:r>
            <a:r>
              <a:rPr lang="en-ID" sz="1600" dirty="0"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Komunitas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Juang</a:t>
            </a:r>
            <a:r>
              <a:rPr lang="en-US" sz="1600" dirty="0">
                <a:effectLst/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endParaRPr lang="en-US" sz="1600" dirty="0"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>
              <a:lnSpc>
                <a:spcPct val="110000"/>
              </a:lnSpc>
              <a:spcAft>
                <a:spcPts val="600"/>
              </a:spcAft>
              <a:buNone/>
            </a:pPr>
            <a:endParaRPr lang="en-ID" sz="1600" dirty="0"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81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336710" y="196681"/>
            <a:ext cx="5134449" cy="4945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USABILITY EVALUATION DITENUN</a:t>
            </a:r>
            <a:endParaRPr b="1" dirty="0">
              <a:latin typeface="Titillium Web" panose="020B0604020202020204" charset="0"/>
            </a:endParaRP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evaluasi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usability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menemukan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faktor-faktor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menurunkan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kepuasan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pengguna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2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yaitu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Heuristic Evaluation dan Usability Testing.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ID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Heuristic evaluation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3 Evaluator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pengalaman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identifikasi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Masalah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Teknik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usability inspection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10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prinsip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Heuristic Evaluation.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None/>
            </a:pPr>
            <a:r>
              <a:rPr lang="en-ID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Usability Testing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partisipasi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5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karakteristik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latar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belakang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berbeda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. Teknik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ke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melakukan</a:t>
            </a:r>
            <a:r>
              <a:rPr lang="en-ID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interview dan think aloud.</a:t>
            </a:r>
            <a:endParaRPr lang="en-US" sz="1400" kern="1200" spc="60" dirty="0">
              <a:solidFill>
                <a:schemeClr val="bg1"/>
              </a:solidFill>
              <a:latin typeface="Titillium Web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6F3AF3-54D3-4E53-B195-5792DD9AD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6030" y="143341"/>
            <a:ext cx="2170850" cy="48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3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 panose="020B0604020202020204" charset="0"/>
              </a:rPr>
              <a:t>PROSES DALAM MELAKUKAN EVALUASI</a:t>
            </a:r>
            <a:endParaRPr b="1" dirty="0">
              <a:latin typeface="Titillium Web" panose="020B0604020202020204" charset="0"/>
            </a:endParaRPr>
          </a:p>
        </p:txBody>
      </p:sp>
      <p:sp>
        <p:nvSpPr>
          <p:cNvPr id="872" name="Google Shape;872;p2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881" name="Google Shape;881;p26"/>
          <p:cNvSpPr/>
          <p:nvPr/>
        </p:nvSpPr>
        <p:spPr>
          <a:xfrm rot="-711057">
            <a:off x="4448429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2" name="Google Shape;882;p26"/>
          <p:cNvGrpSpPr/>
          <p:nvPr/>
        </p:nvGrpSpPr>
        <p:grpSpPr>
          <a:xfrm>
            <a:off x="4967918" y="1479246"/>
            <a:ext cx="2053870" cy="1460001"/>
            <a:chOff x="4419278" y="1479246"/>
            <a:chExt cx="2053870" cy="1460001"/>
          </a:xfrm>
        </p:grpSpPr>
        <p:sp>
          <p:nvSpPr>
            <p:cNvPr id="883" name="Google Shape;883;p26"/>
            <p:cNvSpPr/>
            <p:nvPr/>
          </p:nvSpPr>
          <p:spPr>
            <a:xfrm rot="-1789476">
              <a:off x="5349997" y="2746834"/>
              <a:ext cx="192413" cy="192413"/>
            </a:xfrm>
            <a:prstGeom prst="ellipse">
              <a:avLst/>
            </a:prstGeom>
            <a:solidFill>
              <a:srgbClr val="6E86B6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19278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6" name="Google Shape;886;p26"/>
            <p:cNvSpPr/>
            <p:nvPr/>
          </p:nvSpPr>
          <p:spPr>
            <a:xfrm rot="10800000">
              <a:off x="5392219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87" name="Google Shape;887;p26"/>
            <p:cNvSpPr txBox="1"/>
            <p:nvPr/>
          </p:nvSpPr>
          <p:spPr>
            <a:xfrm>
              <a:off x="4472343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ID" sz="1100" b="1" dirty="0">
                  <a:solidFill>
                    <a:schemeClr val="tx1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USABILITY TESTING DAN PERBAIKAN PROTOTYPE</a:t>
              </a:r>
            </a:p>
          </p:txBody>
        </p:sp>
      </p:grpSp>
      <p:sp>
        <p:nvSpPr>
          <p:cNvPr id="888" name="Google Shape;888;p26"/>
          <p:cNvSpPr/>
          <p:nvPr/>
        </p:nvSpPr>
        <p:spPr>
          <a:xfrm rot="711057" flipH="1">
            <a:off x="2899400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89" name="Google Shape;889;p26"/>
          <p:cNvGrpSpPr/>
          <p:nvPr/>
        </p:nvGrpSpPr>
        <p:grpSpPr>
          <a:xfrm>
            <a:off x="3461227" y="3074718"/>
            <a:ext cx="2053870" cy="1440767"/>
            <a:chOff x="2912587" y="3074718"/>
            <a:chExt cx="2053870" cy="1440767"/>
          </a:xfrm>
        </p:grpSpPr>
        <p:sp>
          <p:nvSpPr>
            <p:cNvPr id="891" name="Google Shape;891;p26"/>
            <p:cNvSpPr/>
            <p:nvPr/>
          </p:nvSpPr>
          <p:spPr>
            <a:xfrm rot="-1789476">
              <a:off x="3843305" y="3074718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2912587" y="3671848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3" name="Google Shape;893;p26"/>
            <p:cNvSpPr txBox="1"/>
            <p:nvPr/>
          </p:nvSpPr>
          <p:spPr>
            <a:xfrm>
              <a:off x="2965651" y="3716458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HEURISTIC EVALUATION DAN PERBAIKAN PROTOTYPE</a:t>
              </a:r>
              <a:endParaRPr sz="11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3885558" y="3594321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  <p:sp>
        <p:nvSpPr>
          <p:cNvPr id="895" name="Google Shape;895;p26"/>
          <p:cNvSpPr/>
          <p:nvPr/>
        </p:nvSpPr>
        <p:spPr>
          <a:xfrm rot="-711057">
            <a:off x="1371551" y="2972399"/>
            <a:ext cx="1620031" cy="69019"/>
          </a:xfrm>
          <a:prstGeom prst="roundRect">
            <a:avLst>
              <a:gd name="adj" fmla="val 50000"/>
            </a:avLst>
          </a:prstGeom>
          <a:solidFill>
            <a:srgbClr val="6E86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grpSp>
        <p:nvGrpSpPr>
          <p:cNvPr id="896" name="Google Shape;896;p26"/>
          <p:cNvGrpSpPr/>
          <p:nvPr/>
        </p:nvGrpSpPr>
        <p:grpSpPr>
          <a:xfrm>
            <a:off x="1918080" y="1479246"/>
            <a:ext cx="2053870" cy="1460001"/>
            <a:chOff x="1369440" y="1479246"/>
            <a:chExt cx="2053870" cy="1460001"/>
          </a:xfrm>
        </p:grpSpPr>
        <p:sp>
          <p:nvSpPr>
            <p:cNvPr id="897" name="Google Shape;897;p26"/>
            <p:cNvSpPr/>
            <p:nvPr/>
          </p:nvSpPr>
          <p:spPr>
            <a:xfrm>
              <a:off x="1369440" y="1479246"/>
              <a:ext cx="2053870" cy="843637"/>
            </a:xfrm>
            <a:prstGeom prst="roundRect">
              <a:avLst>
                <a:gd name="adj" fmla="val 4485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899" name="Google Shape;899;p26"/>
            <p:cNvSpPr/>
            <p:nvPr/>
          </p:nvSpPr>
          <p:spPr>
            <a:xfrm rot="10800000">
              <a:off x="2342381" y="2317599"/>
              <a:ext cx="107928" cy="80946"/>
            </a:xfrm>
            <a:prstGeom prst="triangle">
              <a:avLst>
                <a:gd name="adj" fmla="val 50000"/>
              </a:avLst>
            </a:prstGeom>
            <a:solidFill>
              <a:srgbClr val="6E86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0" name="Google Shape;900;p26"/>
            <p:cNvSpPr txBox="1"/>
            <p:nvPr/>
          </p:nvSpPr>
          <p:spPr>
            <a:xfrm>
              <a:off x="1422504" y="1523856"/>
              <a:ext cx="1947741" cy="7490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Titillium Web"/>
                  <a:ea typeface="Titillium Web"/>
                  <a:cs typeface="Titillium Web"/>
                  <a:sym typeface="Titillium Web"/>
                </a:rPr>
                <a:t>ANALISA KEBUTUHAN DAN PERSIAPAN PENELITIAN</a:t>
              </a:r>
              <a:endParaRPr sz="1100" b="1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  <p:sp>
          <p:nvSpPr>
            <p:cNvPr id="901" name="Google Shape;901;p26"/>
            <p:cNvSpPr/>
            <p:nvPr/>
          </p:nvSpPr>
          <p:spPr>
            <a:xfrm rot="-1789476">
              <a:off x="2296769" y="2746834"/>
              <a:ext cx="192413" cy="192413"/>
            </a:xfrm>
            <a:prstGeom prst="ellipse">
              <a:avLst/>
            </a:prstGeom>
            <a:solidFill>
              <a:srgbClr val="FFFFFF"/>
            </a:solidFill>
            <a:ln w="38100" cap="flat" cmpd="sng">
              <a:solidFill>
                <a:srgbClr val="6E86B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HEURISTIC EVALUATION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B324FFA-87B2-443C-A925-2410C624C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7642" y="1290636"/>
            <a:ext cx="4638675" cy="3590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956736F-DF0F-4800-A9F0-F1FE701F7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1987" y="1350644"/>
            <a:ext cx="4667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USABILITY TESTING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C5CA21-9907-4729-B22F-FC6AD0FE1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3465" y="1196435"/>
            <a:ext cx="3486150" cy="17430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7154780-1100-4E36-9997-EC97435E52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63465" y="3011804"/>
            <a:ext cx="3419475" cy="2009775"/>
          </a:xfrm>
          <a:prstGeom prst="rect">
            <a:avLst/>
          </a:prstGeom>
        </p:spPr>
      </p:pic>
      <p:sp>
        <p:nvSpPr>
          <p:cNvPr id="10" name="Google Shape;1006;p36">
            <a:extLst>
              <a:ext uri="{FF2B5EF4-FFF2-40B4-BE49-F238E27FC236}">
                <a16:creationId xmlns:a16="http://schemas.microsoft.com/office/drawing/2014/main" id="{4FEA4F40-AC59-4318-9C97-2FF00362CBEE}"/>
              </a:ext>
            </a:extLst>
          </p:cNvPr>
          <p:cNvSpPr txBox="1">
            <a:spLocks/>
          </p:cNvSpPr>
          <p:nvPr/>
        </p:nvSpPr>
        <p:spPr>
          <a:xfrm>
            <a:off x="222397" y="1131761"/>
            <a:ext cx="4349590" cy="3303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76200" indent="0" algn="just">
              <a:lnSpc>
                <a:spcPct val="110000"/>
              </a:lnSpc>
              <a:spcAft>
                <a:spcPts val="1200"/>
              </a:spcAft>
              <a:buFont typeface="Titillium Web"/>
              <a:buNone/>
            </a:pP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Gambar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disamping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menunjukan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US" sz="1400" b="1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kuantitatif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diperoleh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5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 Gambar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pertama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kuisioner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diisi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gambar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kedua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waktu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dibutuhkan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mengerjakan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masing-masing task.</a:t>
            </a:r>
          </a:p>
          <a:p>
            <a:pPr marL="76200" indent="0" algn="just">
              <a:lnSpc>
                <a:spcPct val="110000"/>
              </a:lnSpc>
              <a:spcAft>
                <a:spcPts val="1200"/>
              </a:spcAft>
              <a:buFont typeface="Titillium Web"/>
              <a:buNone/>
            </a:pP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Disamping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itu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data </a:t>
            </a:r>
            <a:r>
              <a:rPr lang="en-US" sz="1400" b="1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kualitatif</a:t>
            </a:r>
            <a:r>
              <a:rPr lang="en-US" sz="1400" b="1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diperoleh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hasil interview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kepada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Setelah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mengerjakan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task dan hasil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pengamatan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partisipan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Ketika </a:t>
            </a:r>
            <a:r>
              <a:rPr lang="en-US" sz="14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task.</a:t>
            </a:r>
          </a:p>
        </p:txBody>
      </p:sp>
    </p:spTree>
    <p:extLst>
      <p:ext uri="{BB962C8B-B14F-4D97-AF65-F5344CB8AC3E}">
        <p14:creationId xmlns:p14="http://schemas.microsoft.com/office/powerpoint/2010/main" val="70344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8" y="631824"/>
            <a:ext cx="3248451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SPADA INDONESIA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Merupakan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perusahaan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bergerak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bidang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logistik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Memiliki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kelebihan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pengantaran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barang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banyak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tempat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harga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b="1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murah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400" kern="1200" spc="60" dirty="0">
              <a:solidFill>
                <a:schemeClr val="bg1"/>
              </a:solidFill>
              <a:latin typeface="Titillium Web" panose="020B060402020202020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Disini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saya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berperan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sebagai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Quality Assurance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berperan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melakukan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pengujian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terhadap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website dan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pemesanan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aplikasi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US" sz="14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driver. </a:t>
            </a:r>
            <a:endParaRPr lang="en-ID" sz="14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7FBCFF-CC1C-4F9C-BF28-0195F8573F16}"/>
              </a:ext>
            </a:extLst>
          </p:cNvPr>
          <p:cNvGrpSpPr/>
          <p:nvPr/>
        </p:nvGrpSpPr>
        <p:grpSpPr>
          <a:xfrm>
            <a:off x="3909060" y="631824"/>
            <a:ext cx="4381500" cy="4303378"/>
            <a:chOff x="3909060" y="432346"/>
            <a:chExt cx="4381500" cy="4303378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8B759BF-D029-4C48-A058-D67F6CF56E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060" y="432346"/>
              <a:ext cx="4381500" cy="2139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idak ada deskripsi teks alternatif untuk gambar ini">
              <a:extLst>
                <a:ext uri="{FF2B5EF4-FFF2-40B4-BE49-F238E27FC236}">
                  <a16:creationId xmlns:a16="http://schemas.microsoft.com/office/drawing/2014/main" id="{AF6E0B05-97D9-409F-A2EA-CA427A8216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060" y="2646679"/>
              <a:ext cx="2089045" cy="208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idak ada deskripsi teks alternatif untuk gambar ini">
              <a:extLst>
                <a:ext uri="{FF2B5EF4-FFF2-40B4-BE49-F238E27FC236}">
                  <a16:creationId xmlns:a16="http://schemas.microsoft.com/office/drawing/2014/main" id="{280728C7-EDCF-4FFE-8F77-20F209234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1515" y="2646679"/>
              <a:ext cx="2089045" cy="20890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556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LAPORAN RUTIN</a:t>
            </a:r>
            <a:endParaRPr lang="en-US" b="1" dirty="0">
              <a:latin typeface="Titillium Web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9A57DF-8A6C-45B8-B816-9B185348F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67" y="1657541"/>
            <a:ext cx="7787640" cy="3055773"/>
          </a:xfrm>
          <a:prstGeom prst="rect">
            <a:avLst/>
          </a:prstGeom>
        </p:spPr>
      </p:pic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TEST CASE</a:t>
            </a:r>
            <a:endParaRPr lang="en-US" sz="1800" dirty="0"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93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LAPORAN RUTIN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DAILY REPORT PRODUCTION</a:t>
            </a:r>
            <a:endParaRPr lang="en-US" sz="1800" dirty="0">
              <a:latin typeface="Titillium Web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13052-B690-415C-B77E-4C20935C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11" y="1717723"/>
            <a:ext cx="4629150" cy="32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2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8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Google Shape;1006;p36">
            <a:extLst>
              <a:ext uri="{FF2B5EF4-FFF2-40B4-BE49-F238E27FC236}">
                <a16:creationId xmlns:a16="http://schemas.microsoft.com/office/drawing/2014/main" id="{46E25BF1-E69E-40CA-8A42-EA063031A3A6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HASIL TAMBAHAN</a:t>
            </a:r>
            <a:endParaRPr lang="en-US" b="1" dirty="0">
              <a:latin typeface="Titillium Web" panose="020B0604020202020204" charset="0"/>
            </a:endParaRPr>
          </a:p>
        </p:txBody>
      </p:sp>
      <p:sp>
        <p:nvSpPr>
          <p:cNvPr id="8" name="Google Shape;1006;p36">
            <a:extLst>
              <a:ext uri="{FF2B5EF4-FFF2-40B4-BE49-F238E27FC236}">
                <a16:creationId xmlns:a16="http://schemas.microsoft.com/office/drawing/2014/main" id="{8C097EF5-EDC4-4200-8FEC-9D2FA4152BB8}"/>
              </a:ext>
            </a:extLst>
          </p:cNvPr>
          <p:cNvSpPr txBox="1">
            <a:spLocks/>
          </p:cNvSpPr>
          <p:nvPr/>
        </p:nvSpPr>
        <p:spPr>
          <a:xfrm>
            <a:off x="-1" y="828771"/>
            <a:ext cx="9143975" cy="106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 algn="ctr">
              <a:spcBef>
                <a:spcPts val="0"/>
              </a:spcBef>
              <a:buFont typeface="Titillium Web"/>
              <a:buNone/>
            </a:pPr>
            <a:r>
              <a:rPr lang="en-US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PERBANDINGAN HARGA DENGAN KOMPETITOR LAIN</a:t>
            </a:r>
            <a:endParaRPr lang="en-US" sz="1800" dirty="0">
              <a:latin typeface="Titillium Web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658A07-822A-44C9-A563-F4A2EFA8C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77" y="1671530"/>
            <a:ext cx="4438663" cy="2672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C185E9-1A1D-4888-96FC-6DF2E9A70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77" y="1671530"/>
            <a:ext cx="4290060" cy="17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0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7"/>
          <p:cNvSpPr txBox="1">
            <a:spLocks noGrp="1"/>
          </p:cNvSpPr>
          <p:nvPr>
            <p:ph type="title"/>
          </p:nvPr>
        </p:nvSpPr>
        <p:spPr>
          <a:xfrm>
            <a:off x="368660" y="683838"/>
            <a:ext cx="3985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/>
              <a:t>HELLO!</a:t>
            </a:r>
            <a:endParaRPr sz="9200"/>
          </a:p>
        </p:txBody>
      </p:sp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452727" y="1967225"/>
            <a:ext cx="39852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Yohannes Nababan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Presentasi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rekruitmen</a:t>
            </a:r>
            <a:r>
              <a:rPr lang="en-US" dirty="0"/>
              <a:t> di RCTI +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Perkenalan</a:t>
            </a:r>
            <a:r>
              <a:rPr lang="en-US" dirty="0"/>
              <a:t> </a:t>
            </a:r>
            <a:r>
              <a:rPr lang="en-US" dirty="0" err="1"/>
              <a:t>Singkat</a:t>
            </a:r>
            <a:r>
              <a:rPr lang="en-US" dirty="0"/>
              <a:t> dan Project yang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dikerjakan</a:t>
            </a:r>
            <a:endParaRPr lang="en-US" dirty="0"/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074" name="Picture 2" descr="RCTI+ | Video, News, Radio, Talent Search &amp; Games - Apps on Google Play">
            <a:extLst>
              <a:ext uri="{FF2B5EF4-FFF2-40B4-BE49-F238E27FC236}">
                <a16:creationId xmlns:a16="http://schemas.microsoft.com/office/drawing/2014/main" id="{20BD21AB-BC7B-4F1D-9B35-3692EEF53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860" y="-11875"/>
            <a:ext cx="4790115" cy="515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2900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b="1" dirty="0">
                <a:latin typeface="Titillium Web" panose="020B0604020202020204" charset="0"/>
              </a:rPr>
              <a:t>PROJECT LAINNYA</a:t>
            </a:r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29000" y="12668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 err="1"/>
              <a:t>Redesain</a:t>
            </a:r>
            <a:r>
              <a:rPr lang="en-US" dirty="0"/>
              <a:t> Website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Desain </a:t>
            </a:r>
            <a:r>
              <a:rPr lang="en-US" dirty="0" err="1"/>
              <a:t>Aplikasi</a:t>
            </a:r>
            <a:r>
              <a:rPr lang="en-US" dirty="0"/>
              <a:t> Coever (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Mobil Jarak </a:t>
            </a:r>
            <a:r>
              <a:rPr lang="en-US" dirty="0" err="1"/>
              <a:t>Jauh</a:t>
            </a:r>
            <a:r>
              <a:rPr lang="en-US" dirty="0"/>
              <a:t>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Manual Testing dan </a:t>
            </a:r>
            <a:r>
              <a:rPr lang="en-US" dirty="0" err="1"/>
              <a:t>Automasi</a:t>
            </a:r>
            <a:r>
              <a:rPr lang="en-US" dirty="0"/>
              <a:t> Testing Website </a:t>
            </a:r>
            <a:r>
              <a:rPr lang="en-US" dirty="0" err="1"/>
              <a:t>Institut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 Del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-US" dirty="0"/>
              <a:t>Manual Testing dan </a:t>
            </a:r>
            <a:r>
              <a:rPr lang="en-US" dirty="0" err="1"/>
              <a:t>Automasi</a:t>
            </a:r>
            <a:r>
              <a:rPr lang="en-US" dirty="0"/>
              <a:t> Testing </a:t>
            </a:r>
            <a:r>
              <a:rPr lang="en-US" dirty="0" err="1"/>
              <a:t>KerjaIndonesia</a:t>
            </a:r>
            <a:endParaRPr lang="en-US" dirty="0"/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7745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3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012" name="Google Shape;1012;p37"/>
          <p:cNvSpPr txBox="1">
            <a:spLocks noGrp="1"/>
          </p:cNvSpPr>
          <p:nvPr>
            <p:ph type="title"/>
          </p:nvPr>
        </p:nvSpPr>
        <p:spPr>
          <a:xfrm>
            <a:off x="2982564" y="2027835"/>
            <a:ext cx="3985200" cy="1087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THANKS!</a:t>
            </a:r>
            <a:endParaRPr sz="7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Disini saya akan menjelaskan terkait data diri singkat saya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E86B6"/>
                </a:solidFill>
                <a:latin typeface="Titillium Web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1295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7"/>
          <p:cNvSpPr txBox="1">
            <a:spLocks noGrp="1"/>
          </p:cNvSpPr>
          <p:nvPr>
            <p:ph type="body" idx="1"/>
          </p:nvPr>
        </p:nvSpPr>
        <p:spPr>
          <a:xfrm>
            <a:off x="530219" y="341804"/>
            <a:ext cx="3985200" cy="4625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Yohannes Nababan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Lulusan</a:t>
            </a:r>
            <a:r>
              <a:rPr lang="en-US" dirty="0"/>
              <a:t> </a:t>
            </a:r>
            <a:r>
              <a:rPr lang="en-US" dirty="0" err="1"/>
              <a:t>Sarjana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b="1" dirty="0" err="1"/>
              <a:t>Institut</a:t>
            </a:r>
            <a:r>
              <a:rPr lang="en-US" b="1" dirty="0"/>
              <a:t> </a:t>
            </a:r>
            <a:r>
              <a:rPr lang="en-US" b="1" dirty="0" err="1"/>
              <a:t>Teknologi</a:t>
            </a:r>
            <a:r>
              <a:rPr lang="en-US" b="1" dirty="0"/>
              <a:t> Del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0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UI/UX Design: </a:t>
            </a:r>
            <a:r>
              <a:rPr lang="en-US" sz="1800" dirty="0"/>
              <a:t>Adobe XD, Figma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UX Research: </a:t>
            </a:r>
            <a:r>
              <a:rPr lang="en-US" sz="1800" dirty="0"/>
              <a:t>Usability Testing, Heuristic Evaluation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Manual Testing: </a:t>
            </a:r>
            <a:r>
              <a:rPr lang="en-US" sz="1800" dirty="0"/>
              <a:t>Report Production, Test Plan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SQL: </a:t>
            </a:r>
            <a:r>
              <a:rPr lang="en-US" sz="1800" dirty="0"/>
              <a:t>PostgreSQL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Automation Testing: </a:t>
            </a:r>
            <a:r>
              <a:rPr lang="en-US" sz="1800" dirty="0" err="1"/>
              <a:t>Katalon</a:t>
            </a:r>
            <a:r>
              <a:rPr lang="en-US" sz="1800" dirty="0"/>
              <a:t> Studio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/>
              <a:t>Office : </a:t>
            </a:r>
            <a:r>
              <a:rPr lang="en-US" sz="1800" dirty="0"/>
              <a:t>Excel, Power Point, Word</a:t>
            </a:r>
          </a:p>
        </p:txBody>
      </p:sp>
      <p:sp>
        <p:nvSpPr>
          <p:cNvPr id="796" name="Google Shape;796;p1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97003-B2DE-42B5-B7F8-84200B085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4" t="25174" r="2959" b="-1"/>
          <a:stretch/>
        </p:blipFill>
        <p:spPr>
          <a:xfrm>
            <a:off x="5065420" y="341805"/>
            <a:ext cx="4187068" cy="48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3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29000" y="121348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Software Tester Internship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PT. Telkom </a:t>
            </a: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indonesia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Juni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2019 to </a:t>
            </a: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agustus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2019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Melakujan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manual testing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dibawah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naungan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Telkom Indonesia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Melakukan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automasi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testing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terhadap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beberapa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website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dibawah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naungan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Telkom Indonesia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22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091567"/>
            <a:ext cx="7686000" cy="394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Software Quality Assurance 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SPADA INDONESIA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DESEMBER 2020 to FEBRUARI 2021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Melakukan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identifikasi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masalah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terhadap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website dan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aplikasi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Membuat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laporan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harian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terkait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permasalahan yang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ditemukan</a:t>
            </a:r>
            <a:endParaRPr lang="en-US" b="0" i="0" u="none" strike="noStrike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Membuat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dokumen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test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baik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tillium Web" panose="020B0604020202020204" charset="0"/>
              </a:rPr>
              <a:t>aplikasi</a:t>
            </a:r>
            <a:r>
              <a:rPr lang="en-US" dirty="0">
                <a:solidFill>
                  <a:schemeClr val="bg1"/>
                </a:solidFill>
                <a:latin typeface="Titillium Web" panose="020B0604020202020204" charset="0"/>
              </a:rPr>
              <a:t> dan website</a:t>
            </a: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650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73968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Pengalaman Pekerjaan</a:t>
            </a:r>
            <a:endParaRPr dirty="0"/>
          </a:p>
        </p:txBody>
      </p:sp>
      <p:sp>
        <p:nvSpPr>
          <p:cNvPr id="815" name="Google Shape;815;p20"/>
          <p:cNvSpPr txBox="1">
            <a:spLocks noGrp="1"/>
          </p:cNvSpPr>
          <p:nvPr>
            <p:ph type="body" idx="1"/>
          </p:nvPr>
        </p:nvSpPr>
        <p:spPr>
          <a:xfrm>
            <a:off x="739680" y="1091567"/>
            <a:ext cx="7686000" cy="3944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D" b="1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Product Analyst</a:t>
            </a:r>
          </a:p>
          <a:p>
            <a:pPr marL="76200" indent="0">
              <a:buNone/>
            </a:pP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SOLID BERGERAK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 marL="76200" indent="0">
              <a:buNone/>
            </a:pPr>
            <a:r>
              <a:rPr lang="en-US" b="0" i="0" u="none" strike="noStrike" cap="all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februarI</a:t>
            </a:r>
            <a:r>
              <a:rPr lang="en-US" b="0" i="0" u="none" strike="noStrike" cap="all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2021 – SAAT INI</a:t>
            </a:r>
            <a:endParaRPr lang="en-US" cap="all" dirty="0">
              <a:solidFill>
                <a:schemeClr val="bg1"/>
              </a:solidFill>
              <a:effectLst/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Mendesain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dan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Mentransformasi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kebutuhan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client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kedalam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proses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pengembangan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Medesain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relasi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antar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database yang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terdapat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dalam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Mendesai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prototype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dari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sistem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baik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untuk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form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isian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(Dashboard)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maupun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</a:t>
            </a:r>
            <a:r>
              <a:rPr lang="en-US" b="0" i="0" u="none" strike="noStrike" dirty="0" err="1">
                <a:solidFill>
                  <a:schemeClr val="bg1"/>
                </a:solidFill>
                <a:effectLst/>
                <a:latin typeface="Titillium Web" panose="020B0604020202020204" charset="0"/>
              </a:rPr>
              <a:t>Tampilan</a:t>
            </a:r>
            <a:r>
              <a:rPr lang="en-US" b="0" i="0" u="none" strike="noStrike" dirty="0">
                <a:solidFill>
                  <a:schemeClr val="bg1"/>
                </a:solidFill>
                <a:effectLst/>
                <a:latin typeface="Titillium Web" panose="020B0604020202020204" charset="0"/>
              </a:rPr>
              <a:t> Website</a:t>
            </a:r>
            <a:endParaRPr lang="en-US" dirty="0">
              <a:solidFill>
                <a:schemeClr val="bg1"/>
              </a:solidFill>
              <a:latin typeface="Titillium Web" panose="020B0604020202020204" charset="0"/>
            </a:endParaRPr>
          </a:p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  <p:sp>
        <p:nvSpPr>
          <p:cNvPr id="816" name="Google Shape;816;p2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1431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PORTFOLIO</a:t>
            </a:r>
            <a:endParaRPr dirty="0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448270" y="1585134"/>
            <a:ext cx="6450409" cy="986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Disini saya akan menjelaskan terkait project yang sudah pernah dikerjakan baik sebagai Softaware Tester, Quality Assurance dan Product Analyst</a:t>
            </a:r>
            <a:endParaRPr dirty="0"/>
          </a:p>
        </p:txBody>
      </p:sp>
      <p:sp>
        <p:nvSpPr>
          <p:cNvPr id="809" name="Google Shape;809;p19"/>
          <p:cNvSpPr/>
          <p:nvPr/>
        </p:nvSpPr>
        <p:spPr>
          <a:xfrm>
            <a:off x="6898679" y="1890725"/>
            <a:ext cx="1408000" cy="27013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rgbClr val="6E86B6"/>
                </a:solidFill>
                <a:latin typeface="Titillium Web"/>
              </a:rPr>
              <a:t>2</a:t>
            </a:r>
            <a:endParaRPr b="1" i="0" dirty="0">
              <a:ln>
                <a:noFill/>
              </a:ln>
              <a:solidFill>
                <a:srgbClr val="6E86B6"/>
              </a:solidFill>
              <a:latin typeface="Titillium Web"/>
            </a:endParaRPr>
          </a:p>
        </p:txBody>
      </p:sp>
    </p:spTree>
    <p:extLst>
      <p:ext uri="{BB962C8B-B14F-4D97-AF65-F5344CB8AC3E}">
        <p14:creationId xmlns:p14="http://schemas.microsoft.com/office/powerpoint/2010/main" val="1640463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36"/>
          <p:cNvSpPr/>
          <p:nvPr/>
        </p:nvSpPr>
        <p:spPr>
          <a:xfrm>
            <a:off x="3670450" y="815436"/>
            <a:ext cx="4857392" cy="37815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36"/>
          <p:cNvSpPr/>
          <p:nvPr/>
        </p:nvSpPr>
        <p:spPr>
          <a:xfrm>
            <a:off x="3873715" y="1016252"/>
            <a:ext cx="4450800" cy="2842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1005" name="Google Shape;1005;p36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006" name="Google Shape;1006;p36"/>
          <p:cNvSpPr txBox="1">
            <a:spLocks noGrp="1"/>
          </p:cNvSpPr>
          <p:nvPr>
            <p:ph type="body" idx="4294967295"/>
          </p:nvPr>
        </p:nvSpPr>
        <p:spPr>
          <a:xfrm>
            <a:off x="457199" y="631824"/>
            <a:ext cx="3009924" cy="4255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tillium Web" panose="020B0604020202020204" charset="0"/>
                <a:sym typeface="Titillium Web ExtraLight"/>
              </a:rPr>
              <a:t>SOLID BERGERAK</a:t>
            </a:r>
            <a:endParaRPr b="1" dirty="0">
              <a:latin typeface="Titillium Web" panose="020B0604020202020204" charset="0"/>
            </a:endParaRPr>
          </a:p>
          <a:p>
            <a:pPr marL="76200" indent="0">
              <a:lnSpc>
                <a:spcPct val="110000"/>
              </a:lnSpc>
              <a:spcAft>
                <a:spcPts val="1200"/>
              </a:spcAft>
              <a:buNone/>
            </a:pPr>
            <a:r>
              <a:rPr lang="en-US" sz="1600" b="1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Big Data 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PDI </a:t>
            </a:r>
            <a:r>
              <a:rPr lang="en-US" sz="1600" kern="1200" spc="60" dirty="0" err="1">
                <a:solidFill>
                  <a:schemeClr val="bg1"/>
                </a:solidFill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erjuangan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terintegrasi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terupdate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utuh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pengurus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kader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simpatisan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dan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seluruh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kegiatan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kepartaian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disetiap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organisasi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peraturan-peraturan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partai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serta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peta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politik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dan wilayah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disetiap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tingkatan</a:t>
            </a:r>
            <a:r>
              <a:rPr lang="en-US" sz="1600" kern="1200" spc="60" dirty="0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kern="1200" spc="60" dirty="0" err="1">
                <a:solidFill>
                  <a:schemeClr val="bg1"/>
                </a:solidFill>
                <a:effectLst/>
                <a:latin typeface="Titillium Web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kepartaian</a:t>
            </a:r>
            <a:endParaRPr lang="en-ID" sz="1600" dirty="0">
              <a:solidFill>
                <a:schemeClr val="bg1"/>
              </a:solidFill>
              <a:effectLst/>
              <a:latin typeface="Titillium Web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684</Words>
  <Application>Microsoft Office PowerPoint</Application>
  <PresentationFormat>On-screen Show (16:9)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Titillium Web ExtraLight</vt:lpstr>
      <vt:lpstr>Titillium Web</vt:lpstr>
      <vt:lpstr>Arial</vt:lpstr>
      <vt:lpstr>Thaliard template</vt:lpstr>
      <vt:lpstr>PORTFOLIO  RESUME</vt:lpstr>
      <vt:lpstr>HELLO!</vt:lpstr>
      <vt:lpstr>RESUME</vt:lpstr>
      <vt:lpstr>PowerPoint Presentation</vt:lpstr>
      <vt:lpstr>Pengalaman Pekerjaan</vt:lpstr>
      <vt:lpstr>Pengalaman Pekerjaan</vt:lpstr>
      <vt:lpstr>Pengalaman Pekerjaan</vt:lpstr>
      <vt:lpstr>PORTFOLIO</vt:lpstr>
      <vt:lpstr>PowerPoint Presentation</vt:lpstr>
      <vt:lpstr>PowerPoint Presentation</vt:lpstr>
      <vt:lpstr>PowerPoint Presentation</vt:lpstr>
      <vt:lpstr>PowerPoint Presentation</vt:lpstr>
      <vt:lpstr>PROSES DALAM MELAKUKAN EVALUASI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LAINNYA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 RESUME</dc:title>
  <dc:creator>Yohannes Nababan</dc:creator>
  <cp:lastModifiedBy>Yohannes Nababan</cp:lastModifiedBy>
  <cp:revision>11</cp:revision>
  <dcterms:modified xsi:type="dcterms:W3CDTF">2021-04-27T09:54:44Z</dcterms:modified>
</cp:coreProperties>
</file>